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1"/>
  </p:notesMasterIdLst>
  <p:sldIdLst>
    <p:sldId id="286" r:id="rId2"/>
    <p:sldId id="294" r:id="rId3"/>
    <p:sldId id="287" r:id="rId4"/>
    <p:sldId id="289" r:id="rId5"/>
    <p:sldId id="290" r:id="rId6"/>
    <p:sldId id="291" r:id="rId7"/>
    <p:sldId id="288" r:id="rId8"/>
    <p:sldId id="292" r:id="rId9"/>
    <p:sldId id="293" r:id="rId10"/>
  </p:sldIdLst>
  <p:sldSz cx="6858000" cy="9906000" type="A4"/>
  <p:notesSz cx="9144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14C91-0A33-46D5-9684-AFD55177940A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5BCC8-C5DA-4835-BAA7-3D8545F7F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198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7AE98-0C92-16E5-3C6C-56D855968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A6CAD43-8DDC-DA8B-E817-EE268EC22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360CD03-8312-BAD5-7E33-AF004AEFC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022F5DB-194C-22AE-4D3D-49EB97514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700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7B85D-0C63-0ACF-AFA7-6F2D2BFF9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EA70D87E-89C2-E920-4B64-E2D07AF6A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1C173B75-BC40-43FF-1191-C131582A5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A80D53F-F930-4B5B-2909-3FA78C6F7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284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08CB5-95D4-720A-B505-B77AFD916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378FB369-5BDB-E629-81FB-BFA602F3B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D1288696-0386-28A1-E5DD-28FD01C47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36B5134-5BFA-3724-3CC3-12192DC632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434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AE583-4741-FCFD-FD69-4376DECC0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09A94316-A4FF-3DD1-AF7C-FAE37EF84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AB215FFB-0207-4304-623E-6CFD8FAF1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F8598EC-7B6A-E8E9-B964-83D94CBB2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834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2417B-BC2C-939E-97E5-D63D23CBD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AE74A766-0941-9F92-5750-CD235DADD0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2ECDEEF7-2B9B-A019-5189-6E931365D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75DF1B9-1BA1-03C0-325D-AF6A4057A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5313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0BDA9-BB74-8489-61B7-0BCEAB438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B6F4F951-9718-5B7F-50D4-ABEFC147A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516FAE9F-4D40-88EB-1DF6-0E4CBAB7F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0F835AB-498C-15AD-2BB8-F2C949877C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504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45CD1-38B9-91F1-D789-098F67C18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EB41A4FA-15BB-89B6-D0C3-D3AEC9054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E4CD3C5C-AF8C-5518-FC79-976B37E4A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6AF330C-7328-3789-FDDC-283AB802B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8715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0C9B2-6891-FB72-31C9-57BE61C10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B3E6196E-1632-FE68-5618-3B65151D3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A6FA1A9C-EE30-A3F9-F343-58F984C94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5EE038B-3C2C-B910-C77B-A59C3936E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345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32ACC-D296-AC87-B588-CE54C8E9F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3BF681C1-7177-29A6-2CF7-FF62F7836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4A81066-1813-8D7F-DAA8-0814E6E06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98E183B-23C9-B96F-561E-43BB3EBD7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540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C04758-D034-46B4-8613-8D5BA50CB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7B9B7740-B488-4567-9E9F-2607E690B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11CF02E-CE57-418E-BB1F-5733DB25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F08D84C-DA08-454B-B231-C8A0F2F7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9082D62-2DAD-47C3-B1F7-0576B509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960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408F3E-6CA7-4B97-A04A-50A150A3D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E2BE74A5-C5BE-4F33-B332-887DA023C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42836DF-956F-4FF3-A8AF-5696158C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0FAB695-4A30-4DBD-83D2-41D93E40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7F92B89-C3F9-4C85-B00A-FEBA00D0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316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C5E15C6E-27D7-4DDD-BCF4-E932BE694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9007EC1-FFEF-4C26-B9E7-3586A8159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D95FCEF-E069-48BE-B968-BC50FCF9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2DF10E1-730E-409C-993D-14A8FAB0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96DCBB7-82C9-4315-8B12-8C9F5193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078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CFB92E5-E612-4EE0-BC03-C18C2060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E410E60-D255-401A-A7A9-C78A764B3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34BCB6E-D44C-4188-8D68-B2AAEB8A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F3280F5-604D-456A-AD7E-FB44A31D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FD30EB-E2FD-4355-89DA-BB1D5FCD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11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3E20A72-E2D0-4F6B-887A-6DD1795A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4223E97-BE92-4F01-A7AA-E5779D1B1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8F464A3-57EE-4631-8DFA-CD3574A47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F57AACD-14B8-4A76-A5A1-1E4BC5D7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DCF6C0F-5618-4D01-BFFB-D9C97C66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602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3C7137-2DD4-417F-A435-03EE28B1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DC9BB0C-5E3D-415D-AEEC-2779EC258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C6C237C-CC56-47E1-BF0D-32BCB84C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0ABB540-4BDC-4314-999F-92A37A79E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D8390A0-4B56-4AF9-A55B-A76E1E91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8EAB067-6D62-4B9F-B865-437CDAE8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277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45C756-2FFB-4123-B148-76DE971B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FEC079D-4070-4BB1-8A58-2BDE2E13C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2E3E4FD-807A-4C51-90BA-4446FD7AE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174E60AF-4098-4A39-B1CE-D7478502E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C99640B4-3148-4BF8-843B-9EA0801CD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575E3CE-4CDC-419A-832E-7ADE7B4C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D4B4695F-C8A3-47F7-83E5-52251C01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E47D5E53-F186-4DF8-B26A-8591B3D2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14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93C374-21D9-4510-AFD5-DE6F7C9F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6AC2876-EBC8-440F-8551-BB3359BB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F2483F0-6856-47D5-B66C-7D913EBF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AEEFC02-0A29-4CDD-AC8D-B26F7C67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452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8196822E-C71F-4B88-8481-2E1196BD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E2E0F36-BFA5-4949-88F7-B5730025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B66F393-8A16-4B4F-963B-840BD01B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312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937FD7-0AA7-417C-A87C-3C74C24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DF46843-F088-4406-A057-EAC4851E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A5E551C-B8B1-4DC0-8454-C125AA627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51BA610-0F51-452A-913F-ACA1C2AC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A931D04-4DC0-40E2-A093-A4886BEA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BB8A6CA-1FC7-4A56-8355-8B96DD90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501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9C5E16-B505-48AA-8B4A-B12B7086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E90E340-EC86-4794-A0E3-8EBCA002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6B6DF211-FD75-43E0-B89F-8056FE076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BA928F-B041-444C-92C9-64E15465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9C987F0-8393-4534-9EA9-96FCDC6F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FA605C2-EB84-462E-8648-53583A2E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188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D00468DD-8061-45F1-9FB5-F5CE88D4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06DAE77-29BF-4416-A6E3-F465089DE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0EB04B3-2116-4310-9C8D-394A0B78B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BFFDC39-C4BD-4A8D-94EB-594002B6F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8B475FD-B7D6-4C6E-AF94-C1E86E00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46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55EC0-1704-86A6-9526-631B88DA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17">
            <a:extLst>
              <a:ext uri="{FF2B5EF4-FFF2-40B4-BE49-F238E27FC236}">
                <a16:creationId xmlns:a16="http://schemas.microsoft.com/office/drawing/2014/main" id="{CDC4D30B-BDB9-EDF1-E9BB-0DB47B56D228}"/>
              </a:ext>
            </a:extLst>
          </p:cNvPr>
          <p:cNvGrpSpPr/>
          <p:nvPr/>
        </p:nvGrpSpPr>
        <p:grpSpPr>
          <a:xfrm>
            <a:off x="376167" y="3123466"/>
            <a:ext cx="6156675" cy="6433072"/>
            <a:chOff x="0" y="1008823"/>
            <a:chExt cx="6858001" cy="7716996"/>
          </a:xfrm>
        </p:grpSpPr>
        <p:pic>
          <p:nvPicPr>
            <p:cNvPr id="6" name="รูปภาพ 2">
              <a:extLst>
                <a:ext uri="{FF2B5EF4-FFF2-40B4-BE49-F238E27FC236}">
                  <a16:creationId xmlns:a16="http://schemas.microsoft.com/office/drawing/2014/main" id="{1C42E7D6-B9A8-C63C-6ABB-C7C1C7859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08823"/>
              <a:ext cx="3429000" cy="2572331"/>
            </a:xfrm>
            <a:prstGeom prst="rect">
              <a:avLst/>
            </a:prstGeom>
          </p:spPr>
        </p:pic>
        <p:pic>
          <p:nvPicPr>
            <p:cNvPr id="7" name="รูปภาพ 4">
              <a:extLst>
                <a:ext uri="{FF2B5EF4-FFF2-40B4-BE49-F238E27FC236}">
                  <a16:creationId xmlns:a16="http://schemas.microsoft.com/office/drawing/2014/main" id="{0B04F80E-A650-2AB2-F1FF-E6523026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997" y="1019019"/>
              <a:ext cx="3429003" cy="2572333"/>
            </a:xfrm>
            <a:prstGeom prst="rect">
              <a:avLst/>
            </a:prstGeom>
          </p:spPr>
        </p:pic>
        <p:pic>
          <p:nvPicPr>
            <p:cNvPr id="8" name="รูปภาพ 8">
              <a:extLst>
                <a:ext uri="{FF2B5EF4-FFF2-40B4-BE49-F238E27FC236}">
                  <a16:creationId xmlns:a16="http://schemas.microsoft.com/office/drawing/2014/main" id="{FFB6F9AC-21F8-DAFD-0B71-726F49353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00491"/>
              <a:ext cx="3429000" cy="2572331"/>
            </a:xfrm>
            <a:prstGeom prst="rect">
              <a:avLst/>
            </a:prstGeom>
          </p:spPr>
        </p:pic>
        <p:pic>
          <p:nvPicPr>
            <p:cNvPr id="15" name="รูปภาพ 12">
              <a:extLst>
                <a:ext uri="{FF2B5EF4-FFF2-40B4-BE49-F238E27FC236}">
                  <a16:creationId xmlns:a16="http://schemas.microsoft.com/office/drawing/2014/main" id="{241C8D89-CEDC-AD4D-7DC8-44F1A622E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3581157"/>
              <a:ext cx="3429000" cy="2572331"/>
            </a:xfrm>
            <a:prstGeom prst="rect">
              <a:avLst/>
            </a:prstGeom>
          </p:spPr>
        </p:pic>
        <p:pic>
          <p:nvPicPr>
            <p:cNvPr id="19" name="รูปภาพ 14">
              <a:extLst>
                <a:ext uri="{FF2B5EF4-FFF2-40B4-BE49-F238E27FC236}">
                  <a16:creationId xmlns:a16="http://schemas.microsoft.com/office/drawing/2014/main" id="{04E04350-81EE-7B8A-D587-79B21E7B5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53488"/>
              <a:ext cx="3429000" cy="2572331"/>
            </a:xfrm>
            <a:prstGeom prst="rect">
              <a:avLst/>
            </a:prstGeom>
          </p:spPr>
        </p:pic>
        <p:pic>
          <p:nvPicPr>
            <p:cNvPr id="20" name="รูปภาพ 16">
              <a:extLst>
                <a:ext uri="{FF2B5EF4-FFF2-40B4-BE49-F238E27FC236}">
                  <a16:creationId xmlns:a16="http://schemas.microsoft.com/office/drawing/2014/main" id="{76B058C6-648A-B0A5-9AC3-2BF47E6A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997" y="6144349"/>
              <a:ext cx="3429004" cy="257233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8A1792-9523-4114-63F7-9C651A7D600F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มกราคม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BFD7121-410D-BB07-914E-74153D949A38}"/>
              </a:ext>
            </a:extLst>
          </p:cNvPr>
          <p:cNvSpPr txBox="1"/>
          <p:nvPr/>
        </p:nvSpPr>
        <p:spPr>
          <a:xfrm>
            <a:off x="224798" y="1546154"/>
            <a:ext cx="6459415" cy="151577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 6 มกราคม 2568  พ.ต.อ.นาวิน  สินธุรัตน์  ผกก.สภ.บางละมุง ,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ผกก.ป.สภ.บางละมุง  พ.ต.ต.สุชาติ  ดุสดี  สวป.สภ.บางละมุง  ร.ต.ท.ภูษิตการ  เรี่ยมประการ  รอง สว.(ป.)สภ.บางละมุง  ปฏิบัติหน้าที่ ร้อยเวรบางละมุง 20 อบรมปล่อย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เเถว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สายตรวจ ผลัดที่ 4 ผลัด 08.01 – 16.00 น. ตรวจความพร้อมอุปกรณ์ เครื่องแต่งกาย   ชี้แจง ข้อราชการ กำชับการปฏิบัติหน้าที่ ให้ ว.4 ธนาคาร ร้านค้าทอง  ร้านสะดวกซื้อ  ตู้บริการเงินด่วน  จุดหล่อ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เเหลม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ให้คำนึงถึงความปลอดภัย ใช้วาจาสุภาพกับประชาชน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048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4C6F2-AEFC-E329-9DD6-64AE8AF6F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1447875-63C1-071B-B05D-872B4080D140}"/>
              </a:ext>
            </a:extLst>
          </p:cNvPr>
          <p:cNvGrpSpPr/>
          <p:nvPr/>
        </p:nvGrpSpPr>
        <p:grpSpPr>
          <a:xfrm>
            <a:off x="316523" y="2947309"/>
            <a:ext cx="6316679" cy="6726460"/>
            <a:chOff x="173787" y="2283120"/>
            <a:chExt cx="6866903" cy="7273418"/>
          </a:xfrm>
        </p:grpSpPr>
        <p:pic>
          <p:nvPicPr>
            <p:cNvPr id="2" name="รูปภาพ 5">
              <a:extLst>
                <a:ext uri="{FF2B5EF4-FFF2-40B4-BE49-F238E27FC236}">
                  <a16:creationId xmlns:a16="http://schemas.microsoft.com/office/drawing/2014/main" id="{A0159B43-00D3-A374-3AA6-E0690B670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87" y="2283120"/>
              <a:ext cx="6858000" cy="5142341"/>
            </a:xfrm>
            <a:prstGeom prst="rect">
              <a:avLst/>
            </a:prstGeom>
          </p:spPr>
        </p:pic>
        <p:pic>
          <p:nvPicPr>
            <p:cNvPr id="3" name="รูปภาพ 9">
              <a:extLst>
                <a:ext uri="{FF2B5EF4-FFF2-40B4-BE49-F238E27FC236}">
                  <a16:creationId xmlns:a16="http://schemas.microsoft.com/office/drawing/2014/main" id="{B23D86D8-3530-E362-FBCF-5B9A085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3" y="6983400"/>
              <a:ext cx="3431625" cy="2573138"/>
            </a:xfrm>
            <a:prstGeom prst="rect">
              <a:avLst/>
            </a:prstGeom>
          </p:spPr>
        </p:pic>
        <p:pic>
          <p:nvPicPr>
            <p:cNvPr id="4" name="รูปภาพ 13">
              <a:extLst>
                <a:ext uri="{FF2B5EF4-FFF2-40B4-BE49-F238E27FC236}">
                  <a16:creationId xmlns:a16="http://schemas.microsoft.com/office/drawing/2014/main" id="{8AB24C43-7785-0F7E-4901-14922CD0C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246" y="6981286"/>
              <a:ext cx="3434444" cy="25752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483D9BF-784C-A038-9344-A5585B0BA253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มกราคม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5C793A08-6FA4-E113-B056-E5B82B8BF5D7}"/>
              </a:ext>
            </a:extLst>
          </p:cNvPr>
          <p:cNvSpPr txBox="1"/>
          <p:nvPr/>
        </p:nvSpPr>
        <p:spPr>
          <a:xfrm>
            <a:off x="224798" y="1465386"/>
            <a:ext cx="6459415" cy="159654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วันที่ 8 มกราคม 2568  ภายใต้การอำนวยการของ พ.ต.อ.นาวิน  สินธุรัตน์  ผกก.สภ.บางละมุง 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มอบหมายให้ พ.ต.ท.ศุภวัฒน์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  รอง ผกก.ป.สภ.บางละมุง พ.ต.ต.อสุริยา  กล้าหาญ  สวป.(ชส.) ปล่อยแถว ชี้แจง เจ้าหน้าที่ตำรวจ สภ.บางละมุง เพื่อกำชับการปฏิบัติตามข้อสั่งการของผู้บังคับบัญชา ในมาตรการการป้องกันการแข่งรถในทาง ร้านสะดวกซื้อ 7-11 ทางเข้าวัดสันติคาม ฝั่งขาเข้าระยอง ป้องปรามเด็กวัยรุ่นรวมตัวกันแข่งขันรถในทาง สร้างความเดือดร้อนให้กับชาวบ้าน โดยจากการตรวจสอบตลอดเส้นทางถนนสาย 36 ไม่พบกลุ่มวัยรุ่นรวมตัวกันแข่งขันรถแต่อย่างใด เข้าหน้าที่จึงตรึงกำลังประจำจุดแยกยูเทิร์นกลับรถ เพื่อเป็นการป้องปรามในเบื้องต้น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091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26F48-73B8-EB47-EFB9-BA0B7C129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7B3ACE-F593-3C19-B33A-773736501F66}"/>
              </a:ext>
            </a:extLst>
          </p:cNvPr>
          <p:cNvGrpSpPr/>
          <p:nvPr/>
        </p:nvGrpSpPr>
        <p:grpSpPr>
          <a:xfrm>
            <a:off x="224797" y="2830078"/>
            <a:ext cx="6408405" cy="6726459"/>
            <a:chOff x="0" y="968996"/>
            <a:chExt cx="6858000" cy="7272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31613E-C196-5321-5240-98BF9EB06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64876"/>
              <a:ext cx="6858000" cy="49764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57B094-629B-123E-AD0F-97D050AC0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11835"/>
              <a:ext cx="3601431" cy="27395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BF8EFC-334A-02C3-3830-BE3DF5CF5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261" y="968996"/>
              <a:ext cx="3662739" cy="274860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FBF448-CDFD-4B39-692C-AE7ABE0D7FD3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มกราคม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54802E81-6E34-19F6-F320-CE6B35D65E2E}"/>
              </a:ext>
            </a:extLst>
          </p:cNvPr>
          <p:cNvSpPr txBox="1"/>
          <p:nvPr/>
        </p:nvSpPr>
        <p:spPr>
          <a:xfrm>
            <a:off x="224798" y="1546154"/>
            <a:ext cx="6459415" cy="151577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 9 มกราคม 2568  พ.ต.อ.นาวิน  สินธุรัตน์  ผกก.สภ.บางละมุง ,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รอง ผกก.ป.บางละมุง , พ.ต.ต.สุชาติ   ดุสดี สวป.สภ.บางละมุง , พ.ต.ต.สุริยา กล้าหาญ  สวป.(ชส) สภ.บางละมุง  ได้สั่งการให้ ร.ต.ต.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ปิ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ยะพล ประถมบุตร รอง สว.(ป.)สภ.บางละมุง  ครูตำรวจแดร์ บรรยายให้ความรู้แก่เด็กนักเรียนชั้นประถมศึกษาปีที่ 5  ณ โรงเรียนบ้านนาวัง  ตาม โครงการการศึกษาเพื่อต่อต้านการใช้ยาเสพติดในเด็กนักเรียนและหลีกเลี่ยงความรุนแรง (แดร์ประเทศไทย)</a:t>
            </a:r>
          </a:p>
        </p:txBody>
      </p:sp>
    </p:spTree>
    <p:extLst>
      <p:ext uri="{BB962C8B-B14F-4D97-AF65-F5344CB8AC3E}">
        <p14:creationId xmlns:p14="http://schemas.microsoft.com/office/powerpoint/2010/main" val="1922029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78BFB-99C1-73D0-264F-63F89EA0F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9B8449-AD62-C6A9-C4D8-FAF52D72E817}"/>
              </a:ext>
            </a:extLst>
          </p:cNvPr>
          <p:cNvGrpSpPr/>
          <p:nvPr/>
        </p:nvGrpSpPr>
        <p:grpSpPr>
          <a:xfrm>
            <a:off x="414267" y="2830078"/>
            <a:ext cx="6080475" cy="6806949"/>
            <a:chOff x="-18676" y="836498"/>
            <a:chExt cx="6917187" cy="75455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003C3F-692B-F96D-FC6E-FB978AC0E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431" y="3431398"/>
              <a:ext cx="3360079" cy="2521481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F6A57ED-AAC1-F8B9-E5A2-69F3609E32A8}"/>
                </a:ext>
              </a:extLst>
            </p:cNvPr>
            <p:cNvGrpSpPr/>
            <p:nvPr/>
          </p:nvGrpSpPr>
          <p:grpSpPr>
            <a:xfrm>
              <a:off x="-18676" y="836498"/>
              <a:ext cx="6917187" cy="7545502"/>
              <a:chOff x="-18676" y="836498"/>
              <a:chExt cx="6917187" cy="754550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367BEE6-D8DB-C55B-8BCE-8496E42C8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676" y="3143941"/>
                <a:ext cx="3557108" cy="266843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EAD1D52-E954-8F42-853B-9531826A7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7113" y="5807383"/>
                <a:ext cx="3430887" cy="257461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FB0C318-3DAC-0EAF-3BAF-9E5EACFD57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6498"/>
                <a:ext cx="3557107" cy="266843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220B363-2182-78EB-1D8D-C761B2494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9756" y="970294"/>
                <a:ext cx="3378755" cy="253463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F9CE72B-CAD2-7351-3B69-16A744DDE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07383"/>
                <a:ext cx="3430887" cy="2573746"/>
              </a:xfrm>
              <a:prstGeom prst="rect">
                <a:avLst/>
              </a:prstGeom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A2E4E8B-DD68-88FD-E9A8-1E517AF9B7FE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มกราคม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6398E8BF-E548-F816-6F91-4446F52F722F}"/>
              </a:ext>
            </a:extLst>
          </p:cNvPr>
          <p:cNvSpPr txBox="1"/>
          <p:nvPr/>
        </p:nvSpPr>
        <p:spPr>
          <a:xfrm>
            <a:off x="224798" y="1546154"/>
            <a:ext cx="6459415" cy="151577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วันที่  10 มกราคม 2568  พ.ต.อ.นาวิน สินธุรัตน์  ผกก.สภ.บางละมุง พ.ต.ท.ศุภวัฒน์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รอง ผกก.ป.สภ.บางละมุง  มอบหมายให้  พ.ต.ท.สุชาติ ดุสดี  สวป.สภ.บางละมุง  พ.ต.ต.สุริยา กล้าหาญ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สวป.(ชส.)สภ.บางละมุง ร.ต.ท.สมยง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ค์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ไกรยะสวน  รอง สว.(ป.)สภ.บางละมุง ร.ต.ต.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ปิ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ยะพล  ประถมบุตร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รอง สว.(ป.)สภ.บางละมุง ร่วมกิจกรรมงานวันเด็กแห่งชาติ ประจำปี 2568   ณ โรงเรียนเมืองพัทยา 1  ผู้ร่วมกิจกรรม 646  คน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61606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F6A11-88B8-DF1B-A7E1-1611F240F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F9C5FAE-DF2F-09FC-A617-27FAE260AB49}"/>
              </a:ext>
            </a:extLst>
          </p:cNvPr>
          <p:cNvGrpSpPr/>
          <p:nvPr/>
        </p:nvGrpSpPr>
        <p:grpSpPr>
          <a:xfrm>
            <a:off x="410308" y="2215661"/>
            <a:ext cx="5943600" cy="7483347"/>
            <a:chOff x="-1" y="67817"/>
            <a:chExt cx="6920939" cy="84588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CA50E4-C4F6-D910-FCDE-CC920EA06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5954370"/>
              <a:ext cx="3429000" cy="25723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DBE89C-1B68-FF58-FE44-2E86B52AA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54371"/>
              <a:ext cx="3429000" cy="25723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8746E9-6D26-D8B5-59C8-85078287A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817"/>
              <a:ext cx="6858000" cy="51446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22927E-2D06-43C4-8C92-9EDDF1A30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616267"/>
              <a:ext cx="3429000" cy="257233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49EEC2-3B63-488B-1191-C3B6C90F1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999" y="3569052"/>
              <a:ext cx="3491939" cy="261954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4655DA-0545-B887-E6EE-31EFB579A3B9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มกราคม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651ABEE1-B3B9-3BB9-A8E6-44DBB3FAE210}"/>
              </a:ext>
            </a:extLst>
          </p:cNvPr>
          <p:cNvSpPr txBox="1"/>
          <p:nvPr/>
        </p:nvSpPr>
        <p:spPr>
          <a:xfrm>
            <a:off x="224798" y="1546154"/>
            <a:ext cx="6459415" cy="1408061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วันที่  10 มกราคม 2568  พ.ต.อ.นาวิน สินธุรัตน์  ผกก.สภ.บางละมุง พ.ต.ท.ศุภวัฒน์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รอง ผกก.ป.สภ.บางละมุง  มอบหมายให้  พ.ต.ท.สุชาติ ดุสดี  สวป.สภ.บางละมุง  พ.ต.ต.สุริยา กล้าหาญ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สวป.(ชส.)สภ.บางละมุง ร.ต.ท.สมยง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ค์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ไกรยะสวน  รอง สว.(ป.)สภ.บางละมุง ร.ต.ต.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ปิ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ยะพล  ประถมบุตร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รอง สว.(ป.)สภ.บางละมุง ร่วมกิจกรรมงานวันเด็กแห่งชาติ ประจำปี 2568   ณ โรงเรียนเมืองพัทยา 3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ผู้ร่วมกิจกรรม 1,160  คน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371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1B37B-75AD-89AA-E541-4B006F697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E7AEE6-D257-5E79-5EE2-10D7CF57198B}"/>
              </a:ext>
            </a:extLst>
          </p:cNvPr>
          <p:cNvGrpSpPr/>
          <p:nvPr/>
        </p:nvGrpSpPr>
        <p:grpSpPr>
          <a:xfrm>
            <a:off x="375138" y="2830078"/>
            <a:ext cx="6258064" cy="6726460"/>
            <a:chOff x="-1" y="785552"/>
            <a:chExt cx="6858000" cy="76017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2C2776-37A9-7E85-F845-087229233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5" y="5727028"/>
              <a:ext cx="3546228" cy="266027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F93756-8AEC-7379-FE93-DEFF5E977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85552"/>
              <a:ext cx="3798272" cy="28503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33A292-C743-D5EB-E9FC-C0F618745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092" y="5901171"/>
              <a:ext cx="3305907" cy="2480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147AFB-D2F5-965C-D203-C0F81ADD1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909" y="3544361"/>
              <a:ext cx="3552090" cy="26655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A61D2C-1DF1-B9DF-5926-8549E42A9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544361"/>
              <a:ext cx="3546228" cy="266027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05EC814-0680-E613-609C-BD3ED38FD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3623" y="946974"/>
              <a:ext cx="3584376" cy="268888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5E5B-FF0D-C201-B8E5-673F24F72F96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มกราคม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DCA8E8C-255E-0578-F527-3ADFCAD9A62D}"/>
              </a:ext>
            </a:extLst>
          </p:cNvPr>
          <p:cNvSpPr txBox="1"/>
          <p:nvPr/>
        </p:nvSpPr>
        <p:spPr>
          <a:xfrm>
            <a:off x="224798" y="1546154"/>
            <a:ext cx="6459415" cy="1408061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วันที่  10 มกราคม 2568  พ.ต.อ.นาวิน สินธุรัตน์  ผกก.สภ.บางละมุง พ.ต.ท.ศุภวัฒน์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รอง ผกก.ป.สภ.บางละมุง  มอบหมายให้  พ.ต.ท.สุชาติ ดุสดี  สวป.สภ.บางละมุง  พ.ต.ต.สุริยา กล้าหาญ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สวป.(ชส.)สภ.บางละมุง ร.ต.ท.สมยง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ค์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ไกรยะสวน  รอง สว.(ป.)สภ.บางละมุง ร.ต.ต.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ปิ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ยะพล  ประถมบุตร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รอง สว.(ป.)สภ.บางละมุง ร่วมกิจกรรมงานวันเด็กแห่งชาติ ประจำปี 2568   ณ โรงเรียนวัดหนองเกตุใหญ่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ผู้ร่วมกิจกรรม  700  คน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019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203DE-A71C-5AA1-9ED5-96EFFB34A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ED6E9B0-64D3-52F6-63D9-B90225393A42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มกราคม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6F5E31C-5975-9669-1102-9D86975A038B}"/>
              </a:ext>
            </a:extLst>
          </p:cNvPr>
          <p:cNvSpPr txBox="1"/>
          <p:nvPr/>
        </p:nvSpPr>
        <p:spPr>
          <a:xfrm>
            <a:off x="224798" y="1546154"/>
            <a:ext cx="6459415" cy="151577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  เมื่อวันที่ 13 มกราคม 2568  พ.ต.อ.นาวิน  สินธุรัตน์  ผกก.สภ.บางละมุง , พ.ต.ท.ศุภวัฒน์ 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 รอง ผกก.ป.บางละมุง , พ.ต.ต.สุชาติ   ดุสดี สวป.สภ.บางละมุง , พ.ต.ต.สุริยา กล้าหาญ  สวป.(ชส) สภ.บางละมุง  ได้สั่งการให้ ร.ต.ท.สมยง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ค์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ไกรยะสวน รอง สว.(ป.)สภ.บางละมุง  ครูตำรวจแดร์ บรรยายให้ความรู้แก่เด็กนักเรียนชั้นประถมศึกษาปีที่ 5  ณ โรงเรียนเมืองพัทยา 1 “ โครงการการศึกษาเพื่อต่อต้านการใช้ยาเสพติดในเด็กนักเรียนและหลีกเลี่ยงความรุนแรง” (แดร์ประเทศไทย)  ผู้ร่วมกิจกรรม  63 คน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8400E7-FFB3-0815-0286-C114AC2E15D6}"/>
              </a:ext>
            </a:extLst>
          </p:cNvPr>
          <p:cNvGrpSpPr/>
          <p:nvPr/>
        </p:nvGrpSpPr>
        <p:grpSpPr>
          <a:xfrm>
            <a:off x="537202" y="3061927"/>
            <a:ext cx="6096000" cy="6593428"/>
            <a:chOff x="0" y="714130"/>
            <a:chExt cx="6858000" cy="77018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B7ADB2-F170-BEE1-7952-6926AD4E4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70561"/>
              <a:ext cx="3659702" cy="27453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5946A9-D1E9-32B7-1B98-C0A15EA59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14130"/>
              <a:ext cx="6858000" cy="51446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0A804F-EB54-62AC-A231-2EA575807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214" y="5858790"/>
              <a:ext cx="3408786" cy="2557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8534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D0048-374A-C8D1-43E1-AE96B01FF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4F5D16-6DAB-2DCE-F986-39E2A441A01F}"/>
              </a:ext>
            </a:extLst>
          </p:cNvPr>
          <p:cNvGrpSpPr/>
          <p:nvPr/>
        </p:nvGrpSpPr>
        <p:grpSpPr>
          <a:xfrm>
            <a:off x="408248" y="2590799"/>
            <a:ext cx="6224954" cy="7189668"/>
            <a:chOff x="0" y="485147"/>
            <a:chExt cx="6877931" cy="82460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2A911C-F251-3EE1-A1CD-C82B26CEC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1" y="3586523"/>
              <a:ext cx="6858000" cy="514466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B4E38D-5D43-CDFB-8A86-06B104C7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999" y="3346920"/>
              <a:ext cx="3448932" cy="25872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F09586-2154-80BB-C9B0-4DEA80381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5147"/>
              <a:ext cx="3814837" cy="28617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198D32-7183-A9F0-03D7-18389C88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811" y="970294"/>
              <a:ext cx="3168120" cy="237662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3F996E-CE45-7021-2232-4CD122654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6920"/>
              <a:ext cx="3428999" cy="25723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7C331EE-C479-0F9A-8611-32C3708D090C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มกราคม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07C38F03-2555-A0BF-B567-D8E9C4541C0C}"/>
              </a:ext>
            </a:extLst>
          </p:cNvPr>
          <p:cNvSpPr txBox="1"/>
          <p:nvPr/>
        </p:nvSpPr>
        <p:spPr>
          <a:xfrm>
            <a:off x="224798" y="1546154"/>
            <a:ext cx="6459415" cy="151577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  เมื่อวันที่ 13 มกราคม 2568  พ.ต.อ.นาวิน สินธุรัตน์  ผกก.สภ.บางละมุง พ.ต.ท.ศุภวัฒน์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 รอง ผกก.ป.สภ.บางละมุง  มอบหมายให้  พ.ต.ท.สุชาติ ดุสดี  สวป.สภ.บางละมุง  พ.ต.ต.สุริยา กล้าหาญ  สวป.(ชส.)สภ.บางละมุง ร.ต.ท.ฐานิศว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ร์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ธนกุลไชยวุฒิ  รอง สว.(ป.)สภ.บางละมุง ร.ต.ท.สมยง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ค์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ไกรยะสวน  รอง สว.(ป.)สภ.บางละมุง ร.ต.ต.ศรีศักดิ์  ขันเงิน รอง สว.(ป.)สภ.บางละมุง ร.ต.ต.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ปิ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ยะพล  ประถมบุตร รอง สว.(ป.)สภ.บางละมุง ร่วมกิจกรรมการประชุมคณะกรรมการพัฒนาสตรีอำเภอบางละมุง (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กพส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อ.สัญจร)  โดยมีนายพัชรพัชร์  ศรีธัญญนนท์  นายอำเภอบางละมุง เป็นประธาน  ณ โรส มัลดีฟส์ รีสอร์ท ต.หนองปลาไหล  ผู้ร่วมกิจกรรม  160  คน</a:t>
            </a:r>
          </a:p>
        </p:txBody>
      </p:sp>
    </p:spTree>
    <p:extLst>
      <p:ext uri="{BB962C8B-B14F-4D97-AF65-F5344CB8AC3E}">
        <p14:creationId xmlns:p14="http://schemas.microsoft.com/office/powerpoint/2010/main" val="4111792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356B8-2DE8-5561-CAB1-9D314E82D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4163F79-5B39-F339-6F8C-9C65E915569E}"/>
              </a:ext>
            </a:extLst>
          </p:cNvPr>
          <p:cNvGrpSpPr/>
          <p:nvPr/>
        </p:nvGrpSpPr>
        <p:grpSpPr>
          <a:xfrm>
            <a:off x="603738" y="2661138"/>
            <a:ext cx="5650523" cy="7094692"/>
            <a:chOff x="-5276" y="206873"/>
            <a:chExt cx="6863274" cy="97427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59C486-E976-FB36-C8DC-04500F438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76" y="206873"/>
              <a:ext cx="6863273" cy="51486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4C08F0-3D81-D98B-D50A-2360D5462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76" y="4800982"/>
              <a:ext cx="6863274" cy="51486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8FF0579-E01A-EC48-217E-00195A853C15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มกราคม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73FD125D-A103-E696-8B4D-B24728FBA3CE}"/>
              </a:ext>
            </a:extLst>
          </p:cNvPr>
          <p:cNvSpPr txBox="1"/>
          <p:nvPr/>
        </p:nvSpPr>
        <p:spPr>
          <a:xfrm>
            <a:off x="224798" y="1546154"/>
            <a:ext cx="6459415" cy="151577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  เมื่อวันที่ 13 มกราคม 2568  พ.ต.อ.นาวิน สินธุรัตน์  ผกก.สภ.บางละมุง พ.ต.ท.ศุภวัฒน์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 รอง ผกก.ป.สภ.บางละมุง พ.ต.ท.สุชาติ  ดุสดี  สวป.สภ.บางละมุง ตรวจป้องกันเหตุจุดเสี่ยง และสถานที่ท่องเที่ยว โรงแรมการ์เด้น ซีวิว รีสอร์ท ซอยนาเกลือ 12 รวมทั้งประสานผู้ประกอบการ ดูแลความเรียบร้อยตามแหล่งท่องเที่ยวที่มีนักท่องเที่ยวอย่างสม่ำเสมอ สร้างความอุ่นใจ ให้นักท่องเที่ยว และผู้ประกอบการ ตามมาตรการเกี่ยวกับการป้องกันรักษาความปลอดภัยในชีวิต และทรัพย์สินของประชาชน</a:t>
            </a:r>
          </a:p>
        </p:txBody>
      </p:sp>
    </p:spTree>
    <p:extLst>
      <p:ext uri="{BB962C8B-B14F-4D97-AF65-F5344CB8AC3E}">
        <p14:creationId xmlns:p14="http://schemas.microsoft.com/office/powerpoint/2010/main" val="4175121663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</TotalTime>
  <Words>1185</Words>
  <Application>Microsoft Office PowerPoint</Application>
  <PresentationFormat>A4 Paper (210x297 mm)</PresentationFormat>
  <Paragraphs>67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TH SarabunIT๙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ADMIN</cp:lastModifiedBy>
  <cp:revision>45</cp:revision>
  <dcterms:created xsi:type="dcterms:W3CDTF">2023-10-21T14:02:26Z</dcterms:created>
  <dcterms:modified xsi:type="dcterms:W3CDTF">2025-04-19T08:18:53Z</dcterms:modified>
</cp:coreProperties>
</file>